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8" r:id="rId11"/>
    <p:sldId id="267" r:id="rId12"/>
    <p:sldId id="270" r:id="rId13"/>
    <p:sldId id="269" r:id="rId14"/>
    <p:sldId id="272" r:id="rId15"/>
    <p:sldId id="271" r:id="rId16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952F4-FDD4-4289-8030-BDDBDCD4288D}" type="datetimeFigureOut">
              <a:rPr lang="en-AU" smtClean="0"/>
              <a:t>21/03/2012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5D143-D017-4D83-BA8E-CB3745A6CCF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952F4-FDD4-4289-8030-BDDBDCD4288D}" type="datetimeFigureOut">
              <a:rPr lang="en-AU" smtClean="0"/>
              <a:t>21/03/2012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5D143-D017-4D83-BA8E-CB3745A6CCF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952F4-FDD4-4289-8030-BDDBDCD4288D}" type="datetimeFigureOut">
              <a:rPr lang="en-AU" smtClean="0"/>
              <a:t>21/03/2012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5D143-D017-4D83-BA8E-CB3745A6CCF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952F4-FDD4-4289-8030-BDDBDCD4288D}" type="datetimeFigureOut">
              <a:rPr lang="en-AU" smtClean="0"/>
              <a:t>21/03/2012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5D143-D017-4D83-BA8E-CB3745A6CCF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952F4-FDD4-4289-8030-BDDBDCD4288D}" type="datetimeFigureOut">
              <a:rPr lang="en-AU" smtClean="0"/>
              <a:t>21/03/2012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5D143-D017-4D83-BA8E-CB3745A6CCF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952F4-FDD4-4289-8030-BDDBDCD4288D}" type="datetimeFigureOut">
              <a:rPr lang="en-AU" smtClean="0"/>
              <a:t>21/03/2012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5D143-D017-4D83-BA8E-CB3745A6CCF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952F4-FDD4-4289-8030-BDDBDCD4288D}" type="datetimeFigureOut">
              <a:rPr lang="en-AU" smtClean="0"/>
              <a:t>21/03/2012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5D143-D017-4D83-BA8E-CB3745A6CCF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952F4-FDD4-4289-8030-BDDBDCD4288D}" type="datetimeFigureOut">
              <a:rPr lang="en-AU" smtClean="0"/>
              <a:t>21/03/2012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5D143-D017-4D83-BA8E-CB3745A6CCF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952F4-FDD4-4289-8030-BDDBDCD4288D}" type="datetimeFigureOut">
              <a:rPr lang="en-AU" smtClean="0"/>
              <a:t>21/03/2012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5D143-D017-4D83-BA8E-CB3745A6CCF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952F4-FDD4-4289-8030-BDDBDCD4288D}" type="datetimeFigureOut">
              <a:rPr lang="en-AU" smtClean="0"/>
              <a:t>21/03/2012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5D143-D017-4D83-BA8E-CB3745A6CCF1}" type="slidenum">
              <a:rPr lang="en-AU" smtClean="0"/>
              <a:t>‹#›</a:t>
            </a:fld>
            <a:endParaRPr lang="en-A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952F4-FDD4-4289-8030-BDDBDCD4288D}" type="datetimeFigureOut">
              <a:rPr lang="en-AU" smtClean="0"/>
              <a:t>21/03/2012</a:t>
            </a:fld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55D143-D017-4D83-BA8E-CB3745A6CCF1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F55D143-D017-4D83-BA8E-CB3745A6CCF1}" type="slidenum">
              <a:rPr lang="en-AU" smtClean="0"/>
              <a:t>‹#›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9C952F4-FDD4-4289-8030-BDDBDCD4288D}" type="datetimeFigureOut">
              <a:rPr lang="en-AU" smtClean="0"/>
              <a:t>21/03/2012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Trade Training in WSR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A Regional snapshot</a:t>
            </a:r>
          </a:p>
          <a:p>
            <a:r>
              <a:rPr lang="en-AU" dirty="0" smtClean="0"/>
              <a:t>April 2012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13613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Penrith Valley TTC</a:t>
            </a:r>
            <a:endParaRPr lang="en-A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6853237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9253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19"/>
            <a:ext cx="7848872" cy="5864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12004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Operations and Governance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Principals network meetings</a:t>
            </a:r>
          </a:p>
          <a:p>
            <a:r>
              <a:rPr lang="en-AU" dirty="0" smtClean="0"/>
              <a:t>Some success with student movement between sites, some issues.</a:t>
            </a:r>
          </a:p>
          <a:p>
            <a:r>
              <a:rPr lang="en-AU" dirty="0" smtClean="0"/>
              <a:t>Limited involvement with Industry and TAFE.</a:t>
            </a:r>
          </a:p>
          <a:p>
            <a:r>
              <a:rPr lang="en-AU" dirty="0" smtClean="0"/>
              <a:t>Most delivering to internal cohort and some to network classes.</a:t>
            </a:r>
          </a:p>
          <a:p>
            <a:r>
              <a:rPr lang="en-AU" dirty="0" smtClean="0"/>
              <a:t>No extension classes at this stage.</a:t>
            </a:r>
          </a:p>
          <a:p>
            <a:r>
              <a:rPr lang="en-AU" dirty="0" smtClean="0"/>
              <a:t>One trade class, 6 units not linked to employers, compacted curriculum.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05823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Other facilities in WSR</a:t>
            </a:r>
            <a:endParaRPr lang="en-AU" dirty="0"/>
          </a:p>
        </p:txBody>
      </p:sp>
      <p:pic>
        <p:nvPicPr>
          <p:cNvPr id="6146" name="Picture 2" descr="Y:\VET Resources\Hospitality\DSC047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4784"/>
            <a:ext cx="6912768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415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Erskine Park High School Cafe</a:t>
            </a:r>
            <a:br>
              <a:rPr lang="en-AU" dirty="0" smtClean="0"/>
            </a:br>
            <a:endParaRPr lang="en-AU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94" b="25694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8842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Y:\Photos\PICT0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7013"/>
            <a:ext cx="4511786" cy="338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Y:\Photos\PICT00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217" y="3140968"/>
            <a:ext cx="4799783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053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what and the where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 smtClean="0"/>
              <a:t>Trade Schools:</a:t>
            </a:r>
            <a:endParaRPr lang="en-AU" dirty="0" smtClean="0"/>
          </a:p>
          <a:p>
            <a:pPr lvl="0"/>
            <a:r>
              <a:rPr lang="en-AU" dirty="0" smtClean="0"/>
              <a:t>Colyton </a:t>
            </a:r>
            <a:r>
              <a:rPr lang="en-AU" dirty="0"/>
              <a:t>HS; Construction.</a:t>
            </a:r>
          </a:p>
          <a:p>
            <a:pPr lvl="0"/>
            <a:r>
              <a:rPr lang="en-AU" dirty="0"/>
              <a:t>Chifley Bidwill; Metals and Engineering.</a:t>
            </a:r>
          </a:p>
          <a:p>
            <a:pPr lvl="0"/>
            <a:r>
              <a:rPr lang="en-AU" dirty="0"/>
              <a:t>Jamison High School; Nursing.</a:t>
            </a:r>
          </a:p>
          <a:p>
            <a:pPr lvl="0"/>
            <a:r>
              <a:rPr lang="en-AU" dirty="0"/>
              <a:t>Wyndham College; Hospitality.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32072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b="1" dirty="0" smtClean="0"/>
              <a:t>Trade Training Centres: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AU" dirty="0" smtClean="0"/>
              <a:t>Penrith </a:t>
            </a:r>
            <a:r>
              <a:rPr lang="en-AU" dirty="0"/>
              <a:t>Valley TTC; (Kingswood, Cambridge Park, Nepean, Glenmore Park, Penrith, Blaxland, and Cranebrook High Schools); Metals and Engineering.</a:t>
            </a:r>
          </a:p>
          <a:p>
            <a:pPr lvl="0"/>
            <a:r>
              <a:rPr lang="en-AU" dirty="0"/>
              <a:t>Hawkesbury Valley TTC; (Richmond, Windsor, Colo and Hawkesbury High Schools); Hospitality ( commercial Cookery) and Metals and Engineering.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50402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Evanside TTC: (Evans and Doonside High Schools); Hospitality (food and Beverage) at Evans, and Metals and Engineering at Doonside.</a:t>
            </a:r>
          </a:p>
          <a:p>
            <a:pPr lvl="0"/>
            <a:endParaRPr lang="en-AU" dirty="0" smtClean="0"/>
          </a:p>
          <a:p>
            <a:pPr lvl="0"/>
            <a:r>
              <a:rPr lang="en-AU" dirty="0" smtClean="0"/>
              <a:t>Blue </a:t>
            </a:r>
            <a:r>
              <a:rPr lang="en-AU" dirty="0"/>
              <a:t>Mountains TTC: (Springwood and Winmalee High </a:t>
            </a:r>
            <a:r>
              <a:rPr lang="en-AU" dirty="0" smtClean="0"/>
              <a:t>Schools) Hospitality </a:t>
            </a:r>
            <a:r>
              <a:rPr lang="en-AU" dirty="0"/>
              <a:t>commercial cookery both sites.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47779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Round 4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The following 2 TTCs will be completed this year</a:t>
            </a:r>
          </a:p>
          <a:p>
            <a:r>
              <a:rPr lang="en-AU" dirty="0" smtClean="0"/>
              <a:t>Chifley College Senior Campus; Construction</a:t>
            </a:r>
          </a:p>
          <a:p>
            <a:pPr marL="0" indent="0">
              <a:buNone/>
            </a:pPr>
            <a:r>
              <a:rPr lang="en-AU" dirty="0" smtClean="0"/>
              <a:t>And</a:t>
            </a:r>
          </a:p>
          <a:p>
            <a:r>
              <a:rPr lang="en-AU" dirty="0" smtClean="0"/>
              <a:t>Blacktown Girls High School; Hospitality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85039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Round 5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Looking to work with 3 other applications;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/>
              <a:t>Metals and Engineering at Rooty Hill</a:t>
            </a:r>
            <a:r>
              <a:rPr lang="en-AU" dirty="0" smtClean="0"/>
              <a:t>.</a:t>
            </a:r>
          </a:p>
          <a:p>
            <a:r>
              <a:rPr lang="en-AU" dirty="0" smtClean="0"/>
              <a:t>Construction at Blacktown Boys HS.</a:t>
            </a:r>
          </a:p>
          <a:p>
            <a:r>
              <a:rPr lang="en-AU" dirty="0"/>
              <a:t>Upper Blue Mountains TTC: Katoomba HS with 3 private schools; Blue Mountains Grammar, Korowal and Blue Mountains Christian School. (Hospitality).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59119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Wyndham Trade School</a:t>
            </a:r>
            <a:endParaRPr lang="en-AU" dirty="0"/>
          </a:p>
        </p:txBody>
      </p:sp>
      <p:pic>
        <p:nvPicPr>
          <p:cNvPr id="1026" name="Picture 2" descr="Y:\Trade Training Centres\Photos Wyndham TS\IMG_02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37211" y="1737360"/>
            <a:ext cx="6059978" cy="452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7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Y:\Worldskills\Photos 2011\IMG_03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720000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60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Y:\Worldskills\Photos 2011\IMG_03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720000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5802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Trade Training in WSR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the what and the where&amp;quot;&quot;/&gt;&lt;property id=&quot;20307&quot; value=&quot;257&quot;/&gt;&lt;/object&gt;&lt;object type=&quot;3&quot; unique_id=&quot;10006&quot;&gt;&lt;property id=&quot;20148&quot; value=&quot;5&quot;/&gt;&lt;property id=&quot;20300&quot; value=&quot;Slide 3 - &amp;quot;Trade Training Centres:&amp;quot;&quot;/&gt;&lt;property id=&quot;20307&quot; value=&quot;258&quot;/&gt;&lt;/object&gt;&lt;object type=&quot;3&quot; unique_id=&quot;10007&quot;&gt;&lt;property id=&quot;20148&quot; value=&quot;5&quot;/&gt;&lt;property id=&quot;20300&quot; value=&quot;Slide 4&quot;/&gt;&lt;property id=&quot;20307&quot; value=&quot;259&quot;/&gt;&lt;/object&gt;&lt;object type=&quot;3&quot; unique_id=&quot;10008&quot;&gt;&lt;property id=&quot;20148&quot; value=&quot;5&quot;/&gt;&lt;property id=&quot;20300&quot; value=&quot;Slide 5 - &amp;quot;Round 4&amp;quot;&quot;/&gt;&lt;property id=&quot;20307&quot; value=&quot;260&quot;/&gt;&lt;/object&gt;&lt;object type=&quot;3&quot; unique_id=&quot;10009&quot;&gt;&lt;property id=&quot;20148&quot; value=&quot;5&quot;/&gt;&lt;property id=&quot;20300&quot; value=&quot;Slide 6 - &amp;quot;Round 5&amp;quot;&quot;/&gt;&lt;property id=&quot;20307&quot; value=&quot;261&quot;/&gt;&lt;/object&gt;&lt;object type=&quot;3&quot; unique_id=&quot;10138&quot;&gt;&lt;property id=&quot;20148&quot; value=&quot;5&quot;/&gt;&lt;property id=&quot;20300&quot; value=&quot;Slide 7 - &amp;quot;Wyndham Trade School&amp;quot;&quot;/&gt;&lt;property id=&quot;20307&quot; value=&quot;262&quot;/&gt;&lt;/object&gt;&lt;object type=&quot;3&quot; unique_id=&quot;10139&quot;&gt;&lt;property id=&quot;20148&quot; value=&quot;5&quot;/&gt;&lt;property id=&quot;20300&quot; value=&quot;Slide 8&quot;/&gt;&lt;property id=&quot;20307&quot; value=&quot;265&quot;/&gt;&lt;/object&gt;&lt;object type=&quot;3&quot; unique_id=&quot;10140&quot;&gt;&lt;property id=&quot;20148&quot; value=&quot;5&quot;/&gt;&lt;property id=&quot;20300&quot; value=&quot;Slide 9&quot;/&gt;&lt;property id=&quot;20307&quot; value=&quot;266&quot;/&gt;&lt;/object&gt;&lt;object type=&quot;3&quot; unique_id=&quot;10141&quot;&gt;&lt;property id=&quot;20148&quot; value=&quot;5&quot;/&gt;&lt;property id=&quot;20300&quot; value=&quot;Slide 10 - &amp;quot;Penrith Valley TTC&amp;quot;&quot;/&gt;&lt;property id=&quot;20307&quot; value=&quot;268&quot;/&gt;&lt;/object&gt;&lt;object type=&quot;3&quot; unique_id=&quot;10142&quot;&gt;&lt;property id=&quot;20148&quot; value=&quot;5&quot;/&gt;&lt;property id=&quot;20300&quot; value=&quot;Slide 11&quot;/&gt;&lt;property id=&quot;20307&quot; value=&quot;267&quot;/&gt;&lt;/object&gt;&lt;object type=&quot;3&quot; unique_id=&quot;10143&quot;&gt;&lt;property id=&quot;20148&quot; value=&quot;5&quot;/&gt;&lt;property id=&quot;20300&quot; value=&quot;Slide 12 - &amp;quot;Operations and Governance&amp;quot;&quot;/&gt;&lt;property id=&quot;20307&quot; value=&quot;270&quot;/&gt;&lt;/object&gt;&lt;object type=&quot;3&quot; unique_id=&quot;10144&quot;&gt;&lt;property id=&quot;20148&quot; value=&quot;5&quot;/&gt;&lt;property id=&quot;20300&quot; value=&quot;Slide 13 - &amp;quot;Other facilities in WSR&amp;quot;&quot;/&gt;&lt;property id=&quot;20307&quot; value=&quot;269&quot;/&gt;&lt;/object&gt;&lt;object type=&quot;3&quot; unique_id=&quot;10235&quot;&gt;&lt;property id=&quot;20148&quot; value=&quot;5&quot;/&gt;&lt;property id=&quot;20300&quot; value=&quot;Slide 14 - &amp;quot;Erskine Park High School Cafe&amp;#x0D;&amp;#x0A;&amp;quot;&quot;/&gt;&lt;property id=&quot;20307&quot; value=&quot;272&quot;/&gt;&lt;/object&gt;&lt;object type=&quot;3&quot; unique_id=&quot;10236&quot;&gt;&lt;property id=&quot;20148&quot; value=&quot;5&quot;/&gt;&lt;property id=&quot;20300&quot; value=&quot;Slide 15&quot;/&gt;&lt;property id=&quot;20307&quot; value=&quot;271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183</TotalTime>
  <Words>284</Words>
  <Application>Microsoft Office PowerPoint</Application>
  <PresentationFormat>On-screen Show (4:3)</PresentationFormat>
  <Paragraphs>37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Adjacency</vt:lpstr>
      <vt:lpstr>Trade Training in WSR</vt:lpstr>
      <vt:lpstr>the what and the where</vt:lpstr>
      <vt:lpstr>Trade Training Centres:</vt:lpstr>
      <vt:lpstr>PowerPoint Presentation</vt:lpstr>
      <vt:lpstr>Round 4</vt:lpstr>
      <vt:lpstr>Round 5</vt:lpstr>
      <vt:lpstr>Wyndham Trade School</vt:lpstr>
      <vt:lpstr>PowerPoint Presentation</vt:lpstr>
      <vt:lpstr>PowerPoint Presentation</vt:lpstr>
      <vt:lpstr>Penrith Valley TTC</vt:lpstr>
      <vt:lpstr>PowerPoint Presentation</vt:lpstr>
      <vt:lpstr>Operations and Governance</vt:lpstr>
      <vt:lpstr>Other facilities in WSR</vt:lpstr>
      <vt:lpstr>Erskine Park High School Cafe </vt:lpstr>
      <vt:lpstr>PowerPoint Presentation</vt:lpstr>
    </vt:vector>
  </TitlesOfParts>
  <Company>NSW,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 Training in WSR</dc:title>
  <dc:creator>build</dc:creator>
  <cp:lastModifiedBy>build</cp:lastModifiedBy>
  <cp:revision>12</cp:revision>
  <dcterms:created xsi:type="dcterms:W3CDTF">2012-03-21T01:04:47Z</dcterms:created>
  <dcterms:modified xsi:type="dcterms:W3CDTF">2012-03-21T04:08:09Z</dcterms:modified>
</cp:coreProperties>
</file>